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70" r:id="rId4"/>
    <p:sldId id="269" r:id="rId5"/>
    <p:sldId id="258" r:id="rId6"/>
    <p:sldId id="260" r:id="rId7"/>
    <p:sldId id="262" r:id="rId8"/>
    <p:sldId id="266" r:id="rId9"/>
    <p:sldId id="264" r:id="rId10"/>
    <p:sldId id="265" r:id="rId11"/>
    <p:sldId id="267" r:id="rId12"/>
    <p:sldId id="261" r:id="rId13"/>
    <p:sldId id="268" r:id="rId14"/>
    <p:sldId id="259" r:id="rId15"/>
    <p:sldId id="256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5FA4-4C93-4A1B-9E2E-96CEE914327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5911-9955-45CC-8019-825E42CA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rectangular object&#10;&#10;AI-generated content may be incorrect.">
            <a:extLst>
              <a:ext uri="{FF2B5EF4-FFF2-40B4-BE49-F238E27FC236}">
                <a16:creationId xmlns:a16="http://schemas.microsoft.com/office/drawing/2014/main" id="{25E670E0-D433-03A2-4251-1F386E626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305" y1="47754" x2="12109" y2="46094"/>
                        <a14:backgroundMark x1="80469" y1="54297" x2="50586" y2="75781"/>
                        <a14:backgroundMark x1="50586" y1="75781" x2="44238" y2="77441"/>
                        <a14:backgroundMark x1="41992" y1="75977" x2="17871" y2="57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66" y="2517934"/>
            <a:ext cx="7156132" cy="7156132"/>
          </a:xfrm>
          <a:prstGeom prst="rect">
            <a:avLst/>
          </a:prstGeom>
        </p:spPr>
      </p:pic>
      <p:pic>
        <p:nvPicPr>
          <p:cNvPr id="3" name="soap">
            <a:hlinkClick r:id="" action="ppaction://media"/>
            <a:extLst>
              <a:ext uri="{FF2B5EF4-FFF2-40B4-BE49-F238E27FC236}">
                <a16:creationId xmlns:a16="http://schemas.microsoft.com/office/drawing/2014/main" id="{29363655-7473-65C0-3610-5E895A40D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0950" y="2192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shower head with water coming out of it&#10;&#10;AI-generated content may be incorrect.">
            <a:extLst>
              <a:ext uri="{FF2B5EF4-FFF2-40B4-BE49-F238E27FC236}">
                <a16:creationId xmlns:a16="http://schemas.microsoft.com/office/drawing/2014/main" id="{B991D99E-64A2-55B9-85DC-B3DEA3A26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89941" l="9961" r="89941">
                        <a14:foregroundMark x1="32520" y1="26563" x2="32520" y2="26563"/>
                        <a14:foregroundMark x1="37109" y1="29492" x2="37109" y2="29492"/>
                        <a14:foregroundMark x1="42090" y1="32520" x2="42090" y2="32520"/>
                        <a14:foregroundMark x1="47461" y1="33496" x2="47461" y2="33496"/>
                        <a14:foregroundMark x1="30566" y1="32324" x2="30566" y2="32324"/>
                        <a14:foregroundMark x1="35742" y1="34277" x2="35742" y2="34277"/>
                        <a14:foregroundMark x1="42480" y1="37891" x2="42480" y2="37891"/>
                        <a14:foregroundMark x1="47852" y1="40234" x2="47852" y2="40234"/>
                        <a14:foregroundMark x1="36328" y1="40234" x2="36328" y2="40234"/>
                        <a14:foregroundMark x1="30957" y1="39258" x2="30957" y2="39258"/>
                        <a14:foregroundMark x1="25391" y1="39063" x2="25391" y2="39063"/>
                        <a14:foregroundMark x1="22949" y1="45898" x2="22949" y2="45898"/>
                        <a14:foregroundMark x1="28711" y1="46875" x2="28711" y2="46875"/>
                        <a14:foregroundMark x1="35156" y1="47070" x2="35156" y2="47070"/>
                        <a14:foregroundMark x1="41895" y1="46289" x2="41895" y2="46289"/>
                        <a14:foregroundMark x1="48047" y1="47266" x2="48047" y2="47266"/>
                        <a14:foregroundMark x1="48730" y1="54395" x2="48730" y2="54395"/>
                        <a14:foregroundMark x1="41309" y1="54395" x2="41309" y2="54395"/>
                        <a14:foregroundMark x1="34277" y1="54590" x2="34277" y2="54590"/>
                        <a14:foregroundMark x1="28125" y1="54395" x2="28125" y2="54395"/>
                        <a14:foregroundMark x1="20801" y1="55078" x2="20801" y2="55078"/>
                        <a14:foregroundMark x1="20801" y1="60449" x2="20801" y2="60449"/>
                        <a14:foregroundMark x1="28320" y1="59668" x2="28320" y2="59668"/>
                        <a14:foregroundMark x1="34961" y1="59668" x2="34961" y2="59668"/>
                        <a14:foregroundMark x1="40918" y1="59668" x2="40918" y2="59668"/>
                        <a14:foregroundMark x1="48926" y1="59863" x2="48926" y2="59863"/>
                        <a14:foregroundMark x1="48047" y1="65234" x2="48047" y2="65234"/>
                        <a14:foregroundMark x1="40723" y1="64844" x2="40723" y2="64844"/>
                        <a14:foregroundMark x1="34766" y1="64648" x2="34766" y2="64648"/>
                        <a14:foregroundMark x1="27148" y1="64453" x2="27148" y2="64453"/>
                        <a14:foregroundMark x1="20215" y1="65039" x2="20215" y2="65039"/>
                        <a14:foregroundMark x1="20410" y1="69824" x2="20410" y2="69824"/>
                        <a14:foregroundMark x1="27539" y1="69629" x2="27539" y2="69629"/>
                        <a14:foregroundMark x1="34570" y1="69824" x2="34570" y2="69824"/>
                        <a14:foregroundMark x1="41113" y1="70020" x2="41113" y2="70020"/>
                        <a14:foregroundMark x1="48730" y1="69824" x2="48730" y2="69824"/>
                        <a14:foregroundMark x1="48047" y1="76172" x2="48047" y2="76172"/>
                        <a14:foregroundMark x1="48242" y1="82324" x2="48242" y2="82324"/>
                        <a14:foregroundMark x1="41309" y1="82324" x2="41309" y2="82324"/>
                        <a14:foregroundMark x1="41113" y1="75391" x2="41113" y2="75391"/>
                        <a14:foregroundMark x1="33887" y1="75586" x2="33887" y2="75586"/>
                        <a14:foregroundMark x1="34570" y1="82520" x2="34570" y2="82520"/>
                        <a14:foregroundMark x1="27539" y1="82520" x2="27539" y2="82520"/>
                        <a14:foregroundMark x1="27539" y1="75586" x2="27539" y2="75586"/>
                        <a14:foregroundMark x1="20996" y1="75977" x2="20996" y2="75977"/>
                        <a14:foregroundMark x1="20801" y1="82324" x2="20801" y2="82324"/>
                        <a14:foregroundMark x1="57227" y1="9375" x2="57227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660" y="1453954"/>
            <a:ext cx="8937319" cy="8937319"/>
          </a:xfrm>
          <a:prstGeom prst="rect">
            <a:avLst/>
          </a:prstGeom>
        </p:spPr>
      </p:pic>
      <p:pic>
        <p:nvPicPr>
          <p:cNvPr id="3" name="shower">
            <a:hlinkClick r:id="" action="ppaction://media"/>
            <a:extLst>
              <a:ext uri="{FF2B5EF4-FFF2-40B4-BE49-F238E27FC236}">
                <a16:creationId xmlns:a16="http://schemas.microsoft.com/office/drawing/2014/main" id="{E5F53D06-EBA3-C8C4-AF0A-71CA542DE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1375" y="1735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0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2276D-CF1B-EF5E-5889-1BE36077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0" b="89941" l="9961" r="89941">
                        <a14:foregroundMark x1="45313" y1="10156" x2="45313" y2="10156"/>
                        <a14:foregroundMark x1="56055" y1="9570" x2="56055" y2="9570"/>
                        <a14:foregroundMark x1="46777" y1="9570" x2="44824" y2="9570"/>
                        <a14:backgroundMark x1="46777" y1="18457" x2="46094" y2="17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787" y="2737521"/>
            <a:ext cx="8095573" cy="8095573"/>
          </a:xfrm>
          <a:prstGeom prst="rect">
            <a:avLst/>
          </a:prstGeom>
        </p:spPr>
      </p:pic>
      <p:pic>
        <p:nvPicPr>
          <p:cNvPr id="3" name="sink">
            <a:hlinkClick r:id="" action="ppaction://media"/>
            <a:extLst>
              <a:ext uri="{FF2B5EF4-FFF2-40B4-BE49-F238E27FC236}">
                <a16:creationId xmlns:a16="http://schemas.microsoft.com/office/drawing/2014/main" id="{4379772A-FDD4-3467-0C62-0EEE7D917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4463" y="29384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6ECCC-B8FE-FC24-5EB9-A1AACBE1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7051" y1="62207" x2="74023" y2="69043"/>
                        <a14:backgroundMark x1="74023" y1="69043" x2="65527" y2="76465"/>
                        <a14:backgroundMark x1="65527" y1="76465" x2="62891" y2="76953"/>
                        <a14:backgroundMark x1="69336" y1="69238" x2="65723" y2="7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147" y="1892423"/>
            <a:ext cx="8833643" cy="8833643"/>
          </a:xfrm>
          <a:prstGeom prst="rect">
            <a:avLst/>
          </a:prstGeom>
        </p:spPr>
      </p:pic>
      <p:pic>
        <p:nvPicPr>
          <p:cNvPr id="3" name="toiletpaper">
            <a:hlinkClick r:id="" action="ppaction://media"/>
            <a:extLst>
              <a:ext uri="{FF2B5EF4-FFF2-40B4-BE49-F238E27FC236}">
                <a16:creationId xmlns:a16="http://schemas.microsoft.com/office/drawing/2014/main" id="{6EE80C87-A342-9715-3628-B912019D1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500" y="2408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1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43D28-3CC1-5CDF-DFFE-47EF3612A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7" b="89844" l="9961" r="89844">
                        <a14:foregroundMark x1="40234" y1="6348" x2="55859" y2="8789"/>
                        <a14:foregroundMark x1="52930" y1="3027" x2="56445" y2="4492"/>
                        <a14:backgroundMark x1="84082" y1="16016" x2="84863" y2="32520"/>
                        <a14:backgroundMark x1="83887" y1="73438" x2="50879" y2="90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661" y="2622884"/>
            <a:ext cx="7691321" cy="7691321"/>
          </a:xfrm>
          <a:prstGeom prst="rect">
            <a:avLst/>
          </a:prstGeom>
        </p:spPr>
      </p:pic>
      <p:pic>
        <p:nvPicPr>
          <p:cNvPr id="3" name="toilet">
            <a:hlinkClick r:id="" action="ppaction://media"/>
            <a:extLst>
              <a:ext uri="{FF2B5EF4-FFF2-40B4-BE49-F238E27FC236}">
                <a16:creationId xmlns:a16="http://schemas.microsoft.com/office/drawing/2014/main" id="{614A7E0A-7ACA-C846-7DD0-4C2523217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6263" y="1349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5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85B63-8422-F92D-DEF4-B169EC5CA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385010"/>
            <a:ext cx="12192000" cy="12192000"/>
          </a:xfrm>
          <a:prstGeom prst="rect">
            <a:avLst/>
          </a:prstGeom>
        </p:spPr>
      </p:pic>
      <p:pic>
        <p:nvPicPr>
          <p:cNvPr id="3" name="toiletbrush">
            <a:hlinkClick r:id="" action="ppaction://media"/>
            <a:extLst>
              <a:ext uri="{FF2B5EF4-FFF2-40B4-BE49-F238E27FC236}">
                <a16:creationId xmlns:a16="http://schemas.microsoft.com/office/drawing/2014/main" id="{B7DD0A08-A764-374F-91E1-FC67080F0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9650" y="1349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D3735-5AF2-450D-1E1A-69AF879A0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3633" y1="81152" x2="47754" y2="90723"/>
                        <a14:backgroundMark x1="18555" y1="60840" x2="20410" y2="46289"/>
                        <a14:backgroundMark x1="82031" y1="62793" x2="82422" y2="48047"/>
                        <a14:backgroundMark x1="81836" y1="48047" x2="82813" y2="41309"/>
                        <a14:backgroundMark x1="78027" y1="30859" x2="69434" y2="29102"/>
                        <a14:backgroundMark x1="44531" y1="19141" x2="46680" y2="18750"/>
                        <a14:backgroundMark x1="35156" y1="22949" x2="30957" y2="23340"/>
                        <a14:backgroundMark x1="55664" y1="15918" x2="56250" y2="13379"/>
                        <a14:backgroundMark x1="59375" y1="28711" x2="59375" y2="28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777" y="1568734"/>
            <a:ext cx="8691553" cy="8691553"/>
          </a:xfrm>
          <a:prstGeom prst="rect">
            <a:avLst/>
          </a:prstGeom>
        </p:spPr>
      </p:pic>
      <p:pic>
        <p:nvPicPr>
          <p:cNvPr id="5" name="trashbin">
            <a:hlinkClick r:id="" action="ppaction://media"/>
            <a:extLst>
              <a:ext uri="{FF2B5EF4-FFF2-40B4-BE49-F238E27FC236}">
                <a16:creationId xmlns:a16="http://schemas.microsoft.com/office/drawing/2014/main" id="{CFCD056C-7CC5-1991-17A7-BCEC62D53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6488" y="2432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E4D4A-99FB-C2A0-A765-640C98C2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22" b="89941" l="9961" r="89941">
                        <a14:foregroundMark x1="56934" y1="7422" x2="36719" y2="8398"/>
                        <a14:backgroundMark x1="64746" y1="85938" x2="64746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433" y="1712567"/>
            <a:ext cx="8766866" cy="8766866"/>
          </a:xfrm>
          <a:prstGeom prst="rect">
            <a:avLst/>
          </a:prstGeom>
        </p:spPr>
      </p:pic>
      <p:pic>
        <p:nvPicPr>
          <p:cNvPr id="3" name="handsoap">
            <a:hlinkClick r:id="" action="ppaction://media"/>
            <a:extLst>
              <a:ext uri="{FF2B5EF4-FFF2-40B4-BE49-F238E27FC236}">
                <a16:creationId xmlns:a16="http://schemas.microsoft.com/office/drawing/2014/main" id="{7F911D23-C426-7183-4936-F5E6AEF15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9938" y="2697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8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ottle with a black lid&#10;&#10;AI-generated content may be incorrect.">
            <a:extLst>
              <a:ext uri="{FF2B5EF4-FFF2-40B4-BE49-F238E27FC236}">
                <a16:creationId xmlns:a16="http://schemas.microsoft.com/office/drawing/2014/main" id="{F2DE88EB-426E-FC3B-DF81-7FA7D1F8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941" l="9961" r="89941">
                        <a14:foregroundMark x1="44434" y1="9766" x2="57227" y2="24512"/>
                        <a14:foregroundMark x1="33887" y1="39551" x2="33984" y2="32617"/>
                        <a14:foregroundMark x1="33984" y1="32617" x2="33594" y2="38281"/>
                        <a14:foregroundMark x1="33496" y1="72559" x2="33496" y2="69043"/>
                        <a14:foregroundMark x1="33984" y1="76758" x2="33691" y2="69727"/>
                        <a14:foregroundMark x1="33039" y1="29199" x2="33008" y2="28711"/>
                        <a14:foregroundMark x1="33192" y1="31646" x2="33039" y2="29199"/>
                        <a14:foregroundMark x1="33594" y1="38086" x2="33344" y2="34077"/>
                        <a14:foregroundMark x1="33887" y1="32520" x2="33887" y2="35449"/>
                        <a14:foregroundMark x1="33691" y1="35449" x2="33691" y2="27344"/>
                        <a14:backgroundMark x1="33008" y1="29199" x2="33008" y2="29199"/>
                        <a14:backgroundMark x1="33008" y1="31152" x2="33008" y2="29004"/>
                        <a14:backgroundMark x1="33105" y1="29688" x2="33008" y2="27832"/>
                        <a14:backgroundMark x1="32910" y1="32520" x2="32910" y2="30762"/>
                        <a14:backgroundMark x1="33105" y1="32031" x2="32910" y2="30469"/>
                        <a14:backgroundMark x1="33105" y1="31836" x2="33105" y2="3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577" y="1443790"/>
            <a:ext cx="9659153" cy="9659153"/>
          </a:xfrm>
          <a:prstGeom prst="rect">
            <a:avLst/>
          </a:prstGeom>
        </p:spPr>
      </p:pic>
      <p:pic>
        <p:nvPicPr>
          <p:cNvPr id="3" name="shampoo">
            <a:hlinkClick r:id="" action="ppaction://media"/>
            <a:extLst>
              <a:ext uri="{FF2B5EF4-FFF2-40B4-BE49-F238E27FC236}">
                <a16:creationId xmlns:a16="http://schemas.microsoft.com/office/drawing/2014/main" id="{4DFE801F-352A-26F5-7F32-535DD1242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6746" y="10890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mirror&#10;&#10;AI-generated content may be incorrect.">
            <a:extLst>
              <a:ext uri="{FF2B5EF4-FFF2-40B4-BE49-F238E27FC236}">
                <a16:creationId xmlns:a16="http://schemas.microsoft.com/office/drawing/2014/main" id="{60A2D181-A2F1-0AB1-76B8-E9E837F3C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520" y1="10938" x2="44824" y2="11523"/>
                        <a14:foregroundMark x1="44824" y1="11523" x2="46387" y2="10938"/>
                        <a14:foregroundMark x1="47168" y1="10938" x2="45801" y2="11133"/>
                        <a14:foregroundMark x1="46387" y1="10938" x2="41406" y2="12988"/>
                        <a14:backgroundMark x1="22070" y1="82813" x2="22070" y2="82813"/>
                        <a14:backgroundMark x1="22852" y1="82129" x2="23047" y2="79004"/>
                        <a14:backgroundMark x1="32520" y1="78418" x2="32520" y2="78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190" y="1832810"/>
            <a:ext cx="8526379" cy="8526379"/>
          </a:xfrm>
          <a:prstGeom prst="rect">
            <a:avLst/>
          </a:prstGeom>
        </p:spPr>
      </p:pic>
      <p:pic>
        <p:nvPicPr>
          <p:cNvPr id="3" name="mirror">
            <a:hlinkClick r:id="" action="ppaction://media"/>
            <a:extLst>
              <a:ext uri="{FF2B5EF4-FFF2-40B4-BE49-F238E27FC236}">
                <a16:creationId xmlns:a16="http://schemas.microsoft.com/office/drawing/2014/main" id="{8411EA7C-D298-62C2-DF37-438696A33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7625" y="18303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F5458-70A1-43CB-B053-8160D988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863" r="89941">
                        <a14:foregroundMark x1="44434" y1="58594" x2="43066" y2="58398"/>
                        <a14:foregroundMark x1="45801" y1="58594" x2="42578" y2="57031"/>
                        <a14:foregroundMark x1="9863" y1="41602" x2="9961" y2="33203"/>
                        <a14:foregroundMark x1="52930" y1="12305" x2="46680" y2="13379"/>
                        <a14:backgroundMark x1="77539" y1="46875" x2="59863" y2="58789"/>
                        <a14:backgroundMark x1="60547" y1="58105" x2="45410" y2="60742"/>
                        <a14:backgroundMark x1="45410" y1="60742" x2="39160" y2="59863"/>
                        <a14:backgroundMark x1="39160" y1="59863" x2="36523" y2="58301"/>
                        <a14:backgroundMark x1="34863" y1="56934" x2="37793" y2="58789"/>
                        <a14:backgroundMark x1="43066" y1="59180" x2="43066" y2="59180"/>
                        <a14:backgroundMark x1="42090" y1="58594" x2="43181" y2="58594"/>
                        <a14:backgroundMark x1="24902" y1="48926" x2="15723" y2="48145"/>
                        <a14:backgroundMark x1="15723" y1="48145" x2="14648" y2="47656"/>
                        <a14:backgroundMark x1="27148" y1="53809" x2="27148" y2="53809"/>
                        <a14:backgroundMark x1="62988" y1="25195" x2="63574" y2="22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4463"/>
            <a:ext cx="7338395" cy="7338395"/>
          </a:xfrm>
          <a:prstGeom prst="rect">
            <a:avLst/>
          </a:prstGeom>
        </p:spPr>
      </p:pic>
      <p:pic>
        <p:nvPicPr>
          <p:cNvPr id="3" name="slippers">
            <a:hlinkClick r:id="" action="ppaction://media"/>
            <a:extLst>
              <a:ext uri="{FF2B5EF4-FFF2-40B4-BE49-F238E27FC236}">
                <a16:creationId xmlns:a16="http://schemas.microsoft.com/office/drawing/2014/main" id="{01B2E832-3F37-F10D-F159-F0525CDE2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3221" y="10195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1973F-72EE-7740-EE68-2CDC30432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13" b="89941" l="9961" r="89941">
                        <a14:foregroundMark x1="62793" y1="8008" x2="57227" y2="7813"/>
                        <a14:backgroundMark x1="59082" y1="86719" x2="62598" y2="62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956" y="2839453"/>
            <a:ext cx="7940842" cy="7940842"/>
          </a:xfrm>
          <a:prstGeom prst="rect">
            <a:avLst/>
          </a:prstGeom>
        </p:spPr>
      </p:pic>
      <p:pic>
        <p:nvPicPr>
          <p:cNvPr id="3" name="bathtub">
            <a:hlinkClick r:id="" action="ppaction://media"/>
            <a:extLst>
              <a:ext uri="{FF2B5EF4-FFF2-40B4-BE49-F238E27FC236}">
                <a16:creationId xmlns:a16="http://schemas.microsoft.com/office/drawing/2014/main" id="{1AFE8026-DEEA-B7A6-688F-866CBF877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233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92D55-070F-6660-23EA-D3F05530D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008" r="91895">
                        <a14:foregroundMark x1="8301" y1="53613" x2="8105" y2="52637"/>
                        <a14:foregroundMark x1="91895" y1="53613" x2="88086" y2="56836"/>
                        <a14:backgroundMark x1="21094" y1="45313" x2="16699" y2="43066"/>
                        <a14:backgroundMark x1="35449" y1="43457" x2="40625" y2="43457"/>
                        <a14:backgroundMark x1="56543" y1="44043" x2="63379" y2="44238"/>
                        <a14:backgroundMark x1="77148" y1="43262" x2="84375" y2="41797"/>
                        <a14:backgroundMark x1="84375" y1="41797" x2="86230" y2="40723"/>
                        <a14:backgroundMark x1="80859" y1="80176" x2="69043" y2="78320"/>
                        <a14:backgroundMark x1="69043" y1="78320" x2="68164" y2="77148"/>
                        <a14:backgroundMark x1="45605" y1="77344" x2="53516" y2="76660"/>
                        <a14:backgroundMark x1="53516" y1="76660" x2="54004" y2="76172"/>
                        <a14:backgroundMark x1="31445" y1="73340" x2="21191" y2="79199"/>
                        <a14:backgroundMark x1="21191" y1="79199" x2="17676" y2="78125"/>
                        <a14:backgroundMark x1="44336" y1="45801" x2="44336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" y="2574758"/>
            <a:ext cx="6615600" cy="6615600"/>
          </a:xfrm>
          <a:prstGeom prst="rect">
            <a:avLst/>
          </a:prstGeom>
        </p:spPr>
      </p:pic>
      <p:pic>
        <p:nvPicPr>
          <p:cNvPr id="3" name="hooks">
            <a:hlinkClick r:id="" action="ppaction://media"/>
            <a:extLst>
              <a:ext uri="{FF2B5EF4-FFF2-40B4-BE49-F238E27FC236}">
                <a16:creationId xmlns:a16="http://schemas.microsoft.com/office/drawing/2014/main" id="{6697B189-2B16-45BF-61F6-32651F463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8150" y="1735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owel on a towel rack&#10;&#10;AI-generated content may be incorrect.">
            <a:extLst>
              <a:ext uri="{FF2B5EF4-FFF2-40B4-BE49-F238E27FC236}">
                <a16:creationId xmlns:a16="http://schemas.microsoft.com/office/drawing/2014/main" id="{3D731B78-7F43-F324-9344-CED355104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17" b="89844" l="9961" r="89844">
                        <a14:foregroundMark x1="55371" y1="9473" x2="54004" y2="9473"/>
                        <a14:foregroundMark x1="18945" y1="8496" x2="21484" y2="16309"/>
                        <a14:foregroundMark x1="83691" y1="15918" x2="79688" y2="12500"/>
                        <a14:foregroundMark x1="80371" y1="12305" x2="81934" y2="13672"/>
                        <a14:foregroundMark x1="81934" y1="8691" x2="80957" y2="7813"/>
                        <a14:foregroundMark x1="20801" y1="8008" x2="19141" y2="7617"/>
                        <a14:foregroundMark x1="21680" y1="7813" x2="17578" y2="8789"/>
                        <a14:foregroundMark x1="83008" y1="8496" x2="78125" y2="8594"/>
                        <a14:backgroundMark x1="20508" y1="66309" x2="17676" y2="42383"/>
                        <a14:backgroundMark x1="20508" y1="22070" x2="20898" y2="28223"/>
                        <a14:backgroundMark x1="63965" y1="79492" x2="35449" y2="87695"/>
                        <a14:backgroundMark x1="78125" y1="21094" x2="83301" y2="2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667" y="3102375"/>
            <a:ext cx="7735334" cy="7735334"/>
          </a:xfrm>
          <a:prstGeom prst="rect">
            <a:avLst/>
          </a:prstGeom>
        </p:spPr>
      </p:pic>
      <p:pic>
        <p:nvPicPr>
          <p:cNvPr id="3" name="towel">
            <a:hlinkClick r:id="" action="ppaction://media"/>
            <a:extLst>
              <a:ext uri="{FF2B5EF4-FFF2-40B4-BE49-F238E27FC236}">
                <a16:creationId xmlns:a16="http://schemas.microsoft.com/office/drawing/2014/main" id="{D98A1657-CF5A-332F-2358-28513AA90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0950" y="1133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5FDB9-142B-5BBF-676B-89592C21D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941" l="9961" r="89941">
                        <a14:foregroundMark x1="72559" y1="9766" x2="68750" y2="10449"/>
                        <a14:backgroundMark x1="35938" y1="67969" x2="32617" y2="49219"/>
                        <a14:backgroundMark x1="24219" y1="46289" x2="17871" y2="53516"/>
                        <a14:backgroundMark x1="17871" y1="53516" x2="17188" y2="55078"/>
                        <a14:backgroundMark x1="26563" y1="41895" x2="26563" y2="41895"/>
                        <a14:backgroundMark x1="40723" y1="39453" x2="40723" y2="39453"/>
                        <a14:backgroundMark x1="39941" y1="47656" x2="39941" y2="47656"/>
                        <a14:backgroundMark x1="39746" y1="53027" x2="39746" y2="53027"/>
                        <a14:backgroundMark x1="39063" y1="46680" x2="39063" y2="46680"/>
                        <a14:backgroundMark x1="41895" y1="47656" x2="41895" y2="47656"/>
                        <a14:backgroundMark x1="42090" y1="47852" x2="42090" y2="47852"/>
                        <a14:backgroundMark x1="38867" y1="49316" x2="38867" y2="49316"/>
                        <a14:backgroundMark x1="39355" y1="59277" x2="39355" y2="59277"/>
                        <a14:backgroundMark x1="68652" y1="33594" x2="68848" y2="26367"/>
                        <a14:backgroundMark x1="64844" y1="17285" x2="64258" y2="15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758" y="2502569"/>
            <a:ext cx="8907516" cy="8907516"/>
          </a:xfrm>
          <a:prstGeom prst="rect">
            <a:avLst/>
          </a:prstGeom>
        </p:spPr>
      </p:pic>
      <p:pic>
        <p:nvPicPr>
          <p:cNvPr id="3" name="towelrail">
            <a:hlinkClick r:id="" action="ppaction://media"/>
            <a:extLst>
              <a:ext uri="{FF2B5EF4-FFF2-40B4-BE49-F238E27FC236}">
                <a16:creationId xmlns:a16="http://schemas.microsoft.com/office/drawing/2014/main" id="{0C9F8CBB-23D8-43D6-8AE8-A5E1C5A97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8863" y="2408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6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0</Words>
  <Application>Microsoft Office PowerPoint</Application>
  <PresentationFormat>Widescreen</PresentationFormat>
  <Paragraphs>0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28</cp:revision>
  <dcterms:created xsi:type="dcterms:W3CDTF">2025-03-19T14:50:44Z</dcterms:created>
  <dcterms:modified xsi:type="dcterms:W3CDTF">2025-06-11T17:46:32Z</dcterms:modified>
</cp:coreProperties>
</file>